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8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  <p:sldId id="3977" r:id="rId17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88" d="100"/>
          <a:sy n="88" d="100"/>
        </p:scale>
        <p:origin x="830" y="62"/>
      </p:cViewPr>
      <p:guideLst>
        <p:guide orient="horz" pos="1412"/>
        <p:guide pos="4112"/>
        <p:guide pos="7423"/>
        <p:guide orient="horz" pos="2908"/>
        <p:guide pos="234"/>
        <p:guide pos="1527"/>
        <p:guide pos="733"/>
        <p:guide orient="horz" pos="913"/>
        <p:guide orient="horz" pos="3327"/>
        <p:guide orient="horz" pos="1049"/>
        <p:guide pos="5677"/>
        <p:guide orient="horz" pos="1888"/>
        <p:guide orient="horz" pos="2478"/>
        <p:guide orient="horz" pos="2772"/>
        <p:guide orient="horz" pos="1230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90410"/>
          </a:xfrm>
          <a:prstGeom prst="rect">
            <a:avLst/>
          </a:prstGeom>
        </p:spPr>
        <p:txBody>
          <a:bodyPr vert="horz" lIns="89769" tIns="44885" rIns="89769" bIns="448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8" y="0"/>
            <a:ext cx="2880995" cy="490410"/>
          </a:xfrm>
          <a:prstGeom prst="rect">
            <a:avLst/>
          </a:prstGeom>
        </p:spPr>
        <p:txBody>
          <a:bodyPr vert="horz" lIns="89769" tIns="44885" rIns="89769" bIns="44885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9" tIns="44885" rIns="89769" bIns="448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3"/>
            <a:ext cx="5318760" cy="3848607"/>
          </a:xfrm>
          <a:prstGeom prst="rect">
            <a:avLst/>
          </a:prstGeom>
        </p:spPr>
        <p:txBody>
          <a:bodyPr vert="horz" lIns="89769" tIns="44885" rIns="89769" bIns="448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32"/>
            <a:ext cx="2880995" cy="490409"/>
          </a:xfrm>
          <a:prstGeom prst="rect">
            <a:avLst/>
          </a:prstGeom>
        </p:spPr>
        <p:txBody>
          <a:bodyPr vert="horz" lIns="89769" tIns="44885" rIns="89769" bIns="448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8" y="9283832"/>
            <a:ext cx="2880995" cy="490409"/>
          </a:xfrm>
          <a:prstGeom prst="rect">
            <a:avLst/>
          </a:prstGeom>
        </p:spPr>
        <p:txBody>
          <a:bodyPr vert="horz" lIns="89769" tIns="44885" rIns="89769" bIns="44885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1223963"/>
            <a:ext cx="5876925" cy="3306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0788"/>
            <a:ext cx="5867400" cy="3300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1223963"/>
            <a:ext cx="5876925" cy="3306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0788"/>
            <a:ext cx="5867400" cy="3300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8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17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13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5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34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9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3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1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7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0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55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921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0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6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7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163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60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3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17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4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79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8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100" dirty="0" smtClean="0">
                <a:latin typeface="Arial" panose="020B0604020202020204" pitchFamily="34" charset="0"/>
              </a:rPr>
              <a:t>НАО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6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</a:p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</a:pP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940336" y="22076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04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19613"/>
            <a:ext cx="6582781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18587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13"/>
          <p:cNvSpPr txBox="1"/>
          <p:nvPr/>
        </p:nvSpPr>
        <p:spPr>
          <a:xfrm>
            <a:off x="320365" y="2676316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928 184 39 90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320365" y="2889260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TregubovaNO@Rostov.rshb.ru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2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320365" y="2234457"/>
            <a:ext cx="475227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Начальник отдела по развитию партнерского канала продаж                           </a:t>
            </a:r>
          </a:p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Трегубова Наталья Олеговна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265890" y="4444541"/>
            <a:ext cx="53374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en-US" sz="12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Управляющий операционным офисом №3349/7/07 г. Азов</a:t>
            </a:r>
          </a:p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 Баканеева Галина Николаевна</a:t>
            </a:r>
            <a:r>
              <a:rPr lang="en-US"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тел. </a:t>
            </a:r>
            <a:r>
              <a:rPr lang="ru-RU" sz="1400" b="1" spc="-20" smtClean="0">
                <a:latin typeface="Arial" panose="020B0604020202020204" pitchFamily="34" charset="0"/>
                <a:ea typeface="Proxima Nova" charset="0"/>
              </a:rPr>
              <a:t>8-928-121-41-35</a:t>
            </a:r>
            <a:endParaRPr lang="en-US" sz="1400" b="1" spc="-20" dirty="0" smtClean="0">
              <a:latin typeface="Arial" panose="020B0604020202020204" pitchFamily="34" charset="0"/>
              <a:ea typeface="Proxima Nova" charset="0"/>
            </a:endParaRPr>
          </a:p>
          <a:p>
            <a:pPr marL="12700">
              <a:spcBef>
                <a:spcPts val="5"/>
              </a:spcBef>
            </a:pPr>
            <a:endParaRPr lang="ru-RU" sz="1400" b="1" spc="-20" dirty="0" smtClean="0">
              <a:latin typeface="Arial" panose="020B0604020202020204" pitchFamily="34" charset="0"/>
              <a:ea typeface="Proxima Nova" charset="0"/>
            </a:endParaRPr>
          </a:p>
          <a:p>
            <a:pPr marL="12700">
              <a:spcBef>
                <a:spcPts val="5"/>
              </a:spcBef>
            </a:pP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320365" y="4909390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928</a:t>
            </a:r>
            <a:r>
              <a:rPr lang="en-US" dirty="0" smtClean="0"/>
              <a:t> 121 41 35</a:t>
            </a:r>
            <a:endParaRPr lang="ru-RU" dirty="0">
              <a:effectLst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320365" y="5105553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BakaneevaGN@rostov.rshb.ru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3339932" y="5296183"/>
            <a:ext cx="2368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Круглосуточный телефон  </a:t>
            </a:r>
          </a:p>
          <a:p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8-800-100-01-00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1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DRRB-25-4120</_dlc_DocId>
    <_dlc_DocIdUrl xmlns="667ea8c4-e13b-4022-ae41-c146554f18f0">
      <Url>https://portal/departments/drrb/_layouts/15/DocIdRedir.aspx?ID=DRRB-25-4120</Url>
      <Description>DRRB-25-4120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65F892-53B7-4E06-B0C4-82993803D70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67ea8c4-e13b-4022-ae41-c146554f18f0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46325</TotalTime>
  <Words>1690</Words>
  <Application>Microsoft Office PowerPoint</Application>
  <PresentationFormat>Широкоэкранный</PresentationFormat>
  <Paragraphs>155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Montserrat</vt:lpstr>
      <vt:lpstr>Open Sans</vt:lpstr>
      <vt:lpstr>Oswald</vt:lpstr>
      <vt:lpstr>Oswald bold</vt:lpstr>
      <vt:lpstr>Proxima Nova</vt:lpstr>
      <vt:lpstr>PT Sans</vt:lpstr>
      <vt:lpstr>Roboto Light</vt:lpstr>
      <vt:lpstr>Segoe UI</vt:lpstr>
      <vt:lpstr>Wingdings</vt:lpstr>
      <vt:lpstr>IT Services</vt:lpstr>
      <vt:lpstr>Специальное оформление</vt:lpstr>
      <vt:lpstr>1_Специальное оформление</vt:lpstr>
      <vt:lpstr>1_IT Services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Баканеева Галина Николаевна</cp:lastModifiedBy>
  <cp:revision>2184</cp:revision>
  <cp:lastPrinted>2022-05-26T09:07:10Z</cp:lastPrinted>
  <dcterms:created xsi:type="dcterms:W3CDTF">2019-06-12T06:44:14Z</dcterms:created>
  <dcterms:modified xsi:type="dcterms:W3CDTF">2023-01-19T13:44:38Z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e5145ad1-5b0e-45bb-82d7-78d0a46fc922</vt:lpwstr>
  </property>
</Properties>
</file>